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399-66DA-48AC-9602-C6E9C075765A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1E54-58FB-4A13-BAE7-C260F087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399-66DA-48AC-9602-C6E9C075765A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1E54-58FB-4A13-BAE7-C260F087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0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399-66DA-48AC-9602-C6E9C075765A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1E54-58FB-4A13-BAE7-C260F087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7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399-66DA-48AC-9602-C6E9C075765A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1E54-58FB-4A13-BAE7-C260F087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4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399-66DA-48AC-9602-C6E9C075765A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1E54-58FB-4A13-BAE7-C260F087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399-66DA-48AC-9602-C6E9C075765A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1E54-58FB-4A13-BAE7-C260F087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8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399-66DA-48AC-9602-C6E9C075765A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1E54-58FB-4A13-BAE7-C260F087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4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399-66DA-48AC-9602-C6E9C075765A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1E54-58FB-4A13-BAE7-C260F087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3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399-66DA-48AC-9602-C6E9C075765A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1E54-58FB-4A13-BAE7-C260F087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3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399-66DA-48AC-9602-C6E9C075765A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1E54-58FB-4A13-BAE7-C260F087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9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93399-66DA-48AC-9602-C6E9C075765A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1E54-58FB-4A13-BAE7-C260F087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6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93399-66DA-48AC-9602-C6E9C075765A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A1E54-58FB-4A13-BAE7-C260F087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8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sr-Cyrl-R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Октобар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2014.</a:t>
            </a:r>
            <a:r>
              <a:rPr lang="sr-Cyrl-R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Полагање венаца                            ОШ „Доситеј Обрадовић“              Бела Црква</a:t>
            </a:r>
            <a:r>
              <a:rPr lang="sr-Cyrl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Учитељица Мира Гашић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3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413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8" y="0"/>
            <a:ext cx="6126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5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7094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443" y="304799"/>
            <a:ext cx="9144000" cy="647493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Спремни крећемо на полагање венаца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2305877"/>
            <a:ext cx="5446643" cy="3876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0" y="2305877"/>
            <a:ext cx="6281530" cy="38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0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941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9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2276"/>
            <a:ext cx="9144000" cy="573580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Спомен костурница Руским војницима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707"/>
            <a:ext cx="5731099" cy="5338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18" y="1519706"/>
            <a:ext cx="6229082" cy="53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7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08372" cy="3348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6" y="0"/>
            <a:ext cx="6216203" cy="3348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2038"/>
            <a:ext cx="5808372" cy="3255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6" y="3602038"/>
            <a:ext cx="6216204" cy="32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6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3334"/>
            <a:ext cx="9144000" cy="560701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Пријем код Председника Општине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188"/>
            <a:ext cx="5808372" cy="4649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38" y="1043188"/>
            <a:ext cx="6241961" cy="46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6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9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7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0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3486"/>
            <a:ext cx="9144000" cy="560701"/>
          </a:xfrm>
        </p:spPr>
        <p:txBody>
          <a:bodyPr>
            <a:normAutofit/>
          </a:bodyPr>
          <a:lstStyle/>
          <a:p>
            <a:r>
              <a:rPr lang="sr-Cyrl-RS" sz="3200" dirty="0" smtClean="0"/>
              <a:t>Градски парк спомен костурница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59098"/>
            <a:ext cx="9144000" cy="569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65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33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1.Октобар 2014.                    Полагање венаца                            ОШ „Доситеј Обрадовић“              Бела Црква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Спремни крећемо на полагање венаца</vt:lpstr>
      <vt:lpstr>PowerPoint Presentation</vt:lpstr>
      <vt:lpstr>Спомен костурница Руским војницима</vt:lpstr>
      <vt:lpstr>PowerPoint Presentation</vt:lpstr>
      <vt:lpstr>Пријем код Председника Општине</vt:lpstr>
      <vt:lpstr>PowerPoint Presentation</vt:lpstr>
      <vt:lpstr>PowerPoint Presentation</vt:lpstr>
      <vt:lpstr>Градски парк спомен костурница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1.Октобар 2014. Полагање венаца ОШ Дос</dc:title>
  <dc:creator>Mira Gasic</dc:creator>
  <cp:lastModifiedBy>Mira Gasic</cp:lastModifiedBy>
  <cp:revision>5</cp:revision>
  <dcterms:created xsi:type="dcterms:W3CDTF">2014-10-07T14:40:43Z</dcterms:created>
  <dcterms:modified xsi:type="dcterms:W3CDTF">2014-10-07T15:13:05Z</dcterms:modified>
</cp:coreProperties>
</file>